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With negative numbers, the number closer to zero is GREATER. -3 is closer to zero than -8, so -3 &gt; -8. The student compared the digits without considering that negatives work in the opposite direction.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🗺️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Compare and Order Integers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9  ·  Lesson 9-3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compare and order integers using a number line.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compare, order, greater than, and less than.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you compare and order integers?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let's compare -2 and 3. Which one is to the left on the number line? The -2 is left of zero.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one is to the right? The 3 is right of zero.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which is greater, and what symbol do we use? 3 is greater, so -2 &lt; 3.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Why is -3 less than 2, even though 3 looks like a bigger number than 2?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number farther to the left is always less; the number farther to the right is always greater.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Plot each treasure location (depths below sea level and heights above it) on the number line. Then order them from least to greatest.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 these temperatures from coldest to warmest: -8, 3, -1, 5. How does the number line help you put them in order?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Comparison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Compare -3 and -8. Which is greater?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thinking: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 is bigger than 3, so -8 must be greater than -3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-8 &gt; -3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will compare -7 and -5. They are both negative, so I look at the number line.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-7 is 7 steps left of zero. -5 is only 5 steps left of zero.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-7 is farther to the left, so -7 is the smaller number.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write -7 &lt; -5. The open side of the symbol points to the bigger number, -5.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Number line and Compare.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"The number farther to the left is always less; the number farther to the right is always greater."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Number line,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Three cities have temperatures of -12°F, -5°F, and 3°F. Which city is warmest?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statement is TRUE?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integer is the LEAST: -3, 5, -8, 2, 0?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does knowing a number's position on the number line tell you whether to use the &lt; or &gt; symbol?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"The number farther to the left is always less; the number farther to the right is always greater."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Number line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Number line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list shows the integers in order from LEAST to GREATEST?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-2, -5, 0, 3, 7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7, 3, 0, -2, -5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-5, -2, 0, 3, 7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0, -2, -5, 3, 7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compare and order integers using a number line.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compare and order integers using a number line.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compare, order, greater than, and less than.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Why is -3 less than 2, even though 3 looks like a bigger number than 2?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integer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less than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 these temperatures from coldest to warmest: -8, 3, -1, 5. How does the number line help you put them in order?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integer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least to greatest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does knowing a number's position on the number line tell you whether to use the &lt; or &gt; symbol?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less than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students disagree: one says -10 is greater than -2 because 10 is bigger. Who is right, and how do you know?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integer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less than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Compare and Order Integers,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Less than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Ranking Treasure Depths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Captain Vega's crew found treasures at different depths underwater! The deeper the treasure, the more negative the elevation. A gold coin is at -2 meters, a silver crown is at -7 meters, and a ruby ring is at -5 meters. The crew needs to rank them from the shallowest (closest to the surface) to the deepest.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treasure is closest to the surface?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Is -7 greater than or less than -2?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does the number line help you compare negative numbers?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does a bigger negative number mean a deeper location?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one treasure was above water — how would you compare it to the underwater ones?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Number line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Recta numérica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straight line where numbers are placed in order; numbers get smaller to the left and larger to the right.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recta donde los números se colocan en orden; los números son menores a la izquierda y mayores a la derecha.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←  -3  -2  -1   0   1   2   3  →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Compare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Comparar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see if a number is bigger, smaller, or equal to another.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Ver si un número es mayor, menor o igual que otro.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-3 &lt; 2 because -3 is farther left on the number line than 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Order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Ordenar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put numbers in order, smallest to biggest or biggest to smallest.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Poner números en orden, de menor a mayor o de mayor a menor.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Least to greatest: -5, -2, 0, 3, 7 (left to right on the number line)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Greater than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Mayor que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Farther right on a number line. The &gt; sign.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Más a la derecha en la recta numérica. El signo &gt;.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4 &gt; -1 because 4 is to the right of -1 on the number line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Less than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Menor que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Farther left on a number line. The &lt; sign.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Más a la izquierda en la recta numérica. El signo &lt;.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-6 &lt; -2 because -6 is farther left — it is farther from zero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Negative integer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−6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is an integer less than zero.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6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is greater than zero, so it is positive.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9-3: Compare and Order Integers</dc:title>
  <dc:subject>6.NOS.8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