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Inverse of subtraction is ADDITION. Add 18 to both sides: x = 45 + 18 = 63.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One-Step Addition and Subtraction Equations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7  ·  Lesson 7-2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one-step addition and subtraction equations using inverse operations.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equation, inverse operation, isolate, and solution.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the balance scale to solve n + 23 = 58. What must you do to both sides to isolate n?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inverse operation did you use to solve n + 23 = 58, and why must you do it to BOTH sides of the balance?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Equation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− 18 = 45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Identify inverse: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Inverse of subtraction is subtraction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Apply to both sides: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− 18 − 18 = 45 − 18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= 27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 n + 23 = 58. The 23 is added to n.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inverse of adding 23 is subtracting 23.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subtract 23 from both sides: n + 23 − 23 = 58 − 23.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leaves n = 35. Check: 35 + 23 = 58. True!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Equation and Inverse operation.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"Undo the operation with its inverse, and do it to both sides to keep the equation balanced."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Equation,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shirt costs $d. After a $15 discount, it costs $38. What is d?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x + 9 = 15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y − 7 = 20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might solving a one-step equation help you find a missing amount in real life?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"Undo the operation with its inverse, and do it to both sides to keep the equation balanced."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Equation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Equation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p + 2.8 = 9.1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p = 6.3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p = 11.9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p = 7.7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p = 3.25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one-step addition and subtraction equations using inverse operations.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one-step addition and subtraction equations using inverse operations.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equation, inverse operation, isolate, and solution.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Chen's clue is n + 23 = 58, where n is a locker number. Why can't she just 'know' n by looking, and what could she do to both sides to find it?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isolate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inverse operation did you use to solve n + 23 = 58, and why must you do it to BOTH sides of the balance?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isolate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might solving a one-step equation help you find a missing amount in real life?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isolate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Solve One-Step Addition and Subtraction Equations,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Isolate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Case File: The Missing Number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Chen found a coded message: 'The suspect's locker number plus 23 equals 58.' She needs to figure out the locker number to crack the case. The equation is n + 23 = 58. What is n?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operation connects the locker number and 23?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n represent in the equation?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could you undo the addition to find 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message said 'the number minus 23 equals 58' instead?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you check your answer by putting it back in the equation?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Ecuación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with an equal sign showing both sides are the same.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con un signo igual que muestra que ambos lados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+ 5 = 12 — both sides equal 12 when x = 7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Inverse operation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Operación inversa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math actions that undo each other, like × and ÷.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operaciones que se deshacen entre sí, como × y ÷.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Addition undoes subtraction: if x − 3 = 10, add 3 to get x = 13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Isolate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Despejar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get the letter by itself on one side.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Dejar la letra sola en un lado.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+ 5 = 12 → subtract 5 from both sides → x = 7 (x is isolated)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Solution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Solución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that makes the equation true.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hace verdadera la ecuación.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= 7 is the solution to x + 5 = 12 because 7 + 5 = 12 ✓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One-step equation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Ecuación de un paso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An equation you can solve in a single step using one inverse operation.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ecuación que puedes resolver en un solo paso usando una operación inversa.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+ 4 = 9 is solved in one step: subtract 4 from both sides, so x = 5.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Inverse operation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Subtracting 5 to undo adding 5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Subtraction undoes addition.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Adding 5 to undo adding 5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Adding again does not undo the original addition.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solve an addition or subtraction equation?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 x − 4 = 9. Is x being added or subtracted?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subtracted, so the inverse is adding 4 to both sides.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 = 9 + 4 = 13. Check together: 13 − 4 = 9. True?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Chen's clue is n + 23 = 58, where n is a locker number. Why can't she just 'know' n by looking, and what could she do to both sides to find it?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Undo the operation with its inverse, and do it to both sides to keep the equation balanced.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7-2: Solve One-Step Addition and Subtraction Equations</dc:title>
  <dc:subject>6.AT.8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