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3x + 2x = 5x (NOT 5x²). When you combine like terms, you add the coefficients, not multiply them. The correct answer is 5x + 6.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7A5C8E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🎵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Equivalent Expressions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6  ·  Lesson 6-6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show that two expressions are equivalent by simplifying and combining like terms.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work using the words equivalent, simplify, like terms, and combine.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each expression into the group with its equivalent expression.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3x + 2x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5x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2(n + 4)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2n + 8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236220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4a + 3 + 2a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13004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6a + 3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94360" y="2560320"/>
            <a:ext cx="1630680" cy="1965960"/>
          </a:xfrm>
          <a:prstGeom prst="roundRect">
            <a:avLst>
              <a:gd name="adj" fmla="val 2804"/>
            </a:avLst>
          </a:prstGeom>
          <a:solidFill>
            <a:srgbClr val="FFFFFF"/>
          </a:solidFill>
          <a:ln w="12700">
            <a:solidFill>
              <a:srgbClr val="7A5C8E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2560320"/>
            <a:ext cx="1630680" cy="292608"/>
          </a:xfrm>
          <a:prstGeom prst="rect">
            <a:avLst/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2362200" y="2560320"/>
            <a:ext cx="1630680" cy="1965960"/>
          </a:xfrm>
          <a:prstGeom prst="roundRect">
            <a:avLst>
              <a:gd name="adj" fmla="val 2804"/>
            </a:avLst>
          </a:prstGeom>
          <a:solidFill>
            <a:srgbClr val="FFFFFF"/>
          </a:solidFill>
          <a:ln w="12700">
            <a:solidFill>
              <a:srgbClr val="7A5C8E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2362200" y="2560320"/>
            <a:ext cx="1630680" cy="292608"/>
          </a:xfrm>
          <a:prstGeom prst="rect">
            <a:avLst/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4130040" y="2560320"/>
            <a:ext cx="1630680" cy="1965960"/>
          </a:xfrm>
          <a:prstGeom prst="roundRect">
            <a:avLst>
              <a:gd name="adj" fmla="val 2804"/>
            </a:avLst>
          </a:prstGeom>
          <a:solidFill>
            <a:srgbClr val="FFFFFF"/>
          </a:solidFill>
          <a:ln w="12700">
            <a:solidFill>
              <a:srgbClr val="7A5C8E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130040" y="2560320"/>
            <a:ext cx="1630680" cy="292608"/>
          </a:xfrm>
          <a:prstGeom prst="rect">
            <a:avLst/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C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can you prove 2(n + 4) and 2n + 8 are equivalent? What two strategies could you use?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Simplification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517904"/>
          </a:xfrm>
          <a:prstGeom prst="roundRect">
            <a:avLst>
              <a:gd name="adj" fmla="val 3012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Expression: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3x + 5 + 2x + 1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Combine: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3x + 2x + 5 + 1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5x² + 6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94360" y="3282696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Producer A wrote 3x + 2x + 10 and Producer B wrote 5x + 10. Are they equivalent?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test x = 4. For A: 3(4) + 2(4) + 10 = 12 + 8 + 10 = 30.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 B: 5(4) + 10 = 20 + 10 = 30.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Both give 30, and 3x + 2x is just 5x, so they are equivalent.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Equivalent and Simplify.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"Equivalent expressions give the same answer for every value of the variable."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Equivalent,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expression is equivalent to 4x + 3x?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expression is equivalent to 2(m + 5)?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property is shown: 3(x + 7) = 3x + 21?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Client A pays 4h + 2h + 30 and Client B pays 6h + 30. Is the pricing fair (equivalent)? How can you prove it?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"Equivalent expressions give the same answer for every value of the variable."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Equivalent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Equivalent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expression is equivalent to 6n + 4 + 3n − 1?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9n + 3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9n + 5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63n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18n + 4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show that two expressions are equivalent by simplifying and combining like terms.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show that two expressions are equivalent by simplifying and combining like terms.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work using the words equivalent, simplify, like terms, and combine.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Producer A wrote 3x + 2x + 10 and Producer B wrote 5x + 10. They look different but both give 30 when x = 4. Why are they equivalent?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Like Terms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Combine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can you prove 2(n + 4) and 2n + 8 are equivalent? What two strategies could you use?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Combine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Like Terms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Client A pays 4h + 2h + 30 and Client B pays 6h + 30. Is the pricing fair (equivalent)? How can you prove it?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Combine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Like Terms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Equivalent Expressions,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Like Terms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Combine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Remix Studio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At the music studio, two producers wrote formulas for the cost of renting equipment. Producer A wrote 3x + 2x + 10, and Producer B wrote 5x + 10. They look different, but are they really? Let's check: if x = 4, Producer A gets 3(4) + 2(4) + 10 = 30, and Producer B gets 5(4) + 10 = 30. Same result — they're equivalent expressions!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Why did both formulas give the same answer?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did Producer B do differently from Producer A?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Would they still match if x = 10?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Can two expressions look completely different but always give the same answer?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Is there always a 'simplest' way to write an expression?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Equivalent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Equivalente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Expressions that always have the same value.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Expresiones que siempre tienen el mismo valor.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2x + 4 and 2(x + 2): when x = 3, both = 10; when x = 7, both = 18 — always the same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Simplify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Simplificar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write an expression in a shorter, simpler way.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Escribir una expresión de forma más corta y simple.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3x + 2x + 5 simplifies to 5x + 5 — fewer terms, same value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Like Terms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Términos semejantes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Terms with the same letter raised to the same power, like 2x and 5x.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Términos con la misma letra elevada a la misma potencia, como 2x y 5x.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3x and 7x are like terms (both x); 3x and 3y are NOT (x vs y); 3x and 3x² are NOT (x vs x²)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Combine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Combinar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add or subtract terms with the same letter.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Sumar o restar términos con la misma letra.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4n + 3n = 7n — add the coefficients (4 + 3 = 7) and keep the variable (n)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Coefficient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Coeficiente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number in front of a letter, like the 3 in 3x.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número frente a una letra, como el 3 en 3x.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5x + 3, the coefficient of x is 5 — when x = 2, the 5x part equals 10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Like Terms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4x and 9x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Both have the same variable x to the first power.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4x and 9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has a variable and one does not, so they are not like terms.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When are two expressions equivalent?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Let's check 2x + 3x and 5x. Try x = 2.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2(2) + 3(2) = 4 + 6 = 10, and 5(2) = 10. Same answer.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2x + 3x and 5x are equivalent.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Producer A wrote 3x + 2x + 10 and Producer B wrote 5x + 10. They look different but both give 30 when x = 4. Why are they equivalent?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 expressions give the same answer for every value of the variable.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6-6: Equivalent Expressions</dc:title>
  <dc:subject>6.AT.7</dc:subject>
  <dc:creator>Neft Teacher</dc:creator>
  <cp:lastModifiedBy>Neft Teacher</cp:lastModifiedBy>
  <cp:revision>1</cp:revision>
  <dcterms:created xsi:type="dcterms:W3CDTF">2026-07-07T15:54:07Z</dcterms:created>
  <dcterms:modified xsi:type="dcterms:W3CDTF">2026-07-07T15:54:07Z</dcterms:modified>
</cp:coreProperties>
</file>