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Dana forgot the ½. The area is half of base × height: A = ½ × 10 × 7 = ½ × 70 = 35 square feet.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4F7A5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📐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Area of Triangles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5  ·  Lesson 5-3-flagship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triangle using the formula A = ½ × base × height.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base, height, area, and perpendicular.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Plot the vertices of a triangle with base 12 and height 8.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4F7A5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4F7A5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triangular panel (base 12, height 8) fits inside a 12 by 8 rectangle. Why do we divide by 2 to find the triangle's area before cutting the glass?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Dana's Mistake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2286000"/>
          </a:xfrm>
          <a:prstGeom prst="roundRect">
            <a:avLst>
              <a:gd name="adj" fmla="val 2000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Find the area of a triangle with base 10 ft and height 7 ft.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the formula: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½ × b × h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½ × 10 × 7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10 × 7 = 70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777240" y="3474720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5.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Final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70 sq ft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94360" y="4050792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Text 33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triangular garden has a base of 12 feet and a height of 8 feet.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write the formula: A = ½ × base × height.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put in the numbers: A = ½ × 12 × 8.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multiply base × height first: 12 × 8 = 96.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take half: ½ × 96 = 48. So the area is 48 square feet.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Base and Height.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"Area of a triangle = ½ × base × height. A triangle is exactly half of a rectangle with the same base and height."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Base,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triangular sail has an area of 30 sq m and a height of 12 m. What is its base?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area of a triangle with base 10 cm and height 6 cm?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triangle has an area of 24 sq ft and a base of 8 ft. What is the height?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the client review, the homeowner paints a triangular A-frame wall with base 20 ft and height 14 ft; one can covers 50 sq ft. Talk through how many cans the budget needs.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"Area of a triangle = ½ × base × height. A triangle is exactly half of a rectangle with the same base and height."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Base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Base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triangle has a base of 11 inches and a height of 8 inches. What is its area?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44 sq in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88 sq in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19 sq in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44 in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triangle using the formula A = ½ × base × height.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triangle using the formula A = ½ × base × height.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base, height, area, and perpendicular.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the build site you survey a triangular garden bed with a base of 12 feet and a height of 8 feet. Which measurement is the height, and how is it different from the slanted side?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perpendicular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triangular panel (base 12, height 8) fits inside a 12 by 8 rectangle. Why do we divide by 2 to find the triangle's area before cutting the glass?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perpendicular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the client review, the homeowner paints a triangular A-frame wall with base 20 ft and height 14 ft; one can covers 50 sq ft. Talk through how many cans the budget needs.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triangle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Area of Triangles,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Perpendicular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Blueprint Review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architecture firm is designing a park with triangular garden beds. The client wants to know exactly how much soil to order, which means calculating the area of each triangular section. The first garden has a base of 12 feet and a height of 8 feet.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shape are the garden beds?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measurements do we need to find the area?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the area of a triangle related to the area of a rectangle?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do we divide by 2 when finding the area of a triangle?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Does it matter which side we call the base?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side of the triangle you use to find the area.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lado del triángulo que usas para hallar el área.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If the bottom of a triangle is 10 cm, then b = 10 cm in the formula A = ½ × b × h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Height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Altura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straight-up distance from the base to the top corner.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distancia recta desde la base hasta la esquina de arriba.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dashed vertical line from the top point straight down to the base at a 90° angle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Area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Área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much space is inside a flat shape.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Cuánto espacio hay dentro de una figura plana.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triangle with b = 8 and h = 6 has area = ½ × 8 × 6 = 24 sq units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Perpendicular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Perpendicular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Two lines that meet to make a square corner (90 degrees).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Dos líneas que se unen formando una esquina recta (90 grados).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corner of a book or a door frame meets at exactly 90°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Composite figure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Figura compuesta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shape made by putting two or more simple shapes together.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formada al juntar dos o más figuras simples.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house shape = a rectangle (walls) + a triangle (roof)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Perpendicular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Two lines meeting at a 90° angle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Perpendicular lines form a right angle.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Two lines that never meet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Those are parallel lines, not perpendicular.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find the area of a triangle?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a smaller triangle: base = 10 cm, height = 6 cm.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First, what is 10 × 6? Yes, 60.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take half: what is ½ × 60? Yes, 30.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40080" y="3035808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0" name="Text 28"/>
          <p:cNvSpPr/>
          <p:nvPr/>
        </p:nvSpPr>
        <p:spPr>
          <a:xfrm>
            <a:off x="640080" y="30358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24128" y="2980944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the area is 30 square centimeters.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the build site you survey a triangular garden bed with a base of 12 feet and a height of 8 feet. Which measurement is the height, and how is it different from the slanted side?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 of a triangle = ½ × base × height. A triangle is exactly half of a rectangle with the same base and height.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5-3-flagship: Area of Triangles</dc:title>
  <dc:subject>6.GR.1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