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ordered pairs should be (2, 1), (4, 2), (6, 3) — cookies go on x and milk on y, matching the table's column order.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Graph Ratio Tables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graph the values from a ratio table as points on the coordinate plane.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graph using the words coordinate plane, ordered pair, origin, and proportional.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ratio table shows sundaes to ounces of chocolate sauce (1 sundae = 2 oz). Plot each ordered pair on the coordinate grid.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After plotting (1,2), (2,4), (3,6)... what pattern do you notice, and how does it show the chocolate-sauce ratio?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Jada's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Read the ratio table: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Cookies: 2, 4, 6 | Cups of milk: 1, 2, 3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ordered pairs: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(1, 2), (2, 4), (3, 6)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Plot the points: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Plotted (1,2), (2,4), (3,6) on the grid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Conclusion: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x-axis is cookies and y-axis is cups of milk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recipe uses 2 ounces of sauce for every 1 sundae.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sundaes on the x-axis and ounces of sauce on the y-axis.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1 sundae I need 2 ounces, so I plot the ordered pair (1, 2): right 1, up 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2 sundaes I need 4 ounces, so I plot (2, 4): right 2, up 4.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I connect (1, 2), (2, 4), (3, 6), they form a straight line through the origin (0, 0).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Coordinate plane and Ordered pair.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"The points from equal ratios form a straight line that passes through the origin (0, 0)."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Coordinate plane,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Points from a ratio table are plotted at (1, 4), (2, 8), and (3, 12). What is the ratio of y to x for each point?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students graph ratio tables. Student A plots (1,2), (2,4), (3,6). Student B plots (1,3), (2,6), (3,9). Whose line is steeper?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ratio table shows (2, 6), (4, 12), and (6, 18). Which ordered pair comes next if the pattern continues?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food truck plots tacos vs. salsa and gets a straight line. What does that graph tell the owner about preparing salsa for ANY number of tacos?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"The points from equal ratios form a straight line that passes through the origin (0, 0)."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Coordinate plane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Coordinate plane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ratio table shows cups of rice to cups of water: (1, 2), (2, 4), (3, 6). If you plot these points, the line passes through which point?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(5, 10)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(4, 6)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(5, 8)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(6, 10)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graph the values from a ratio table as points on the coordinate plane.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graph the values from a ratio table as points on the coordinate plane.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graph using the words coordinate plane, ordered pair, origin, and proportional.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sundae recipe uses 2 ounces of chocolate sauce for every 1 sundae. Before you graph, what do you predict the points will look like, and which quantity goes on each axis?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Origin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After plotting (1,2), (2,4), (3,6)... what pattern do you notice, and how does it show the chocolate-sauce ratio?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Linear pattern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Origin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food truck plots tacos vs. salsa and gets a straight line. What does that graph tell the owner about preparing salsa for ANY number of tacos?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Origin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Graph Ratio Tables,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Linear pattern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Proportional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Scenario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Academy students are tracking how much chocolate sauce they need for different numbers of sundaes. They know the recipe uses 2 ounces of sauce for every 1 sundae. Chef Reyes challenges them to plot the ratio table values on a coordinate grid to see the pattern. Will the points form a straight line?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quantities could we put on the x-axis and y-axis?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pattern do you see in the ratio table values?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 you think the graph will look like?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points did NOT form a straight line — what would that mean?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we use the graph to predict amounts not in our table?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Coordinate plane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Plano cartesiano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grid with a line going across and a line going up to plot points.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cuadrícula con una línea horizontal y una vertical para marcar puntos.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+ shape made by two number lines crossing at the center point (0, 0)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Ordered pair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 ordenado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numbers (x, y) that tell where a point is on a grid.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números (x, y) que dicen dónde está un punto en una cuadrícula.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(3, 6) means go right 3, up 6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Linear pattern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Patrón lineal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Points that make a straight line on a grid.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Puntos que forman una línea recta en una cuadrícula.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(1,2), (2,4), (3,6) all line 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Proportional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Proporcional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amounts that grow together at the same rate.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cantidades que crecen juntas al mismo ritmo.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straight line from (0,0) through (2,6) and (4,12)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Origin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Origen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point (0, 0) where the two grid lines cross.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punto (0, 0) donde se cruzan las dos líneas de la cuadrícula.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starting corner of the grid at (0, 0)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graph a ratio table?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1 cup of sugar for every 3 cups of flour.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1 cup of sugar, the ordered pair is (1, 3): right 1, up 3.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2 cups of sugar, what is the pair? It is (2, 6): right 2, up 6.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sundae recipe uses 2 ounces of chocolate sauce for every 1 sundae. Before you graph, what do you predict the points will look like, and which quantity goes on each axis?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points from equal ratios form a straight line that passes through the origin (0, 0).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3-3: Graph Ratio Tables</dc:title>
  <dc:subject>6.AT.3a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